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83" r:id="rId4"/>
    <p:sldId id="262" r:id="rId5"/>
    <p:sldId id="284" r:id="rId6"/>
    <p:sldId id="269" r:id="rId7"/>
    <p:sldId id="285" r:id="rId8"/>
    <p:sldId id="270" r:id="rId9"/>
    <p:sldId id="286" r:id="rId10"/>
    <p:sldId id="272" r:id="rId11"/>
    <p:sldId id="288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7" r:id="rId23"/>
    <p:sldId id="282" r:id="rId24"/>
  </p:sldIdLst>
  <p:sldSz cx="12192000" cy="6858000"/>
  <p:notesSz cx="6858000" cy="9144000"/>
  <p:embeddedFontLst>
    <p:embeddedFont>
      <p:font typeface="DX영화자막 M" pitchFamily="18" charset="-127"/>
      <p:regular r:id="rId26"/>
    </p:embeddedFon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26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E0778-CBEB-4BF6-ADAF-B30C6EC1B804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6EF82-3293-45E8-95F8-CE29F08E7A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2376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0753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3294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0905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621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1033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7564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5431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149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0334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30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37E18-F8AC-4002-8F62-2FC00CB349D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DE4E4-F333-4370-B870-5964E74235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0584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08914" y="4145645"/>
            <a:ext cx="16979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4400" kern="0" dirty="0" smtClean="0">
                <a:solidFill>
                  <a:schemeClr val="accent1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공유진</a:t>
            </a:r>
            <a:endParaRPr lang="ko-KR" altLang="en-US" sz="4400" kern="0" dirty="0">
              <a:solidFill>
                <a:schemeClr val="accent1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353502" y="2789029"/>
            <a:ext cx="9256304" cy="1773841"/>
            <a:chOff x="1531302" y="2484229"/>
            <a:chExt cx="9256304" cy="1773841"/>
          </a:xfrm>
        </p:grpSpPr>
        <p:sp>
          <p:nvSpPr>
            <p:cNvPr id="26" name="왼쪽 대괄호 25"/>
            <p:cNvSpPr/>
            <p:nvPr/>
          </p:nvSpPr>
          <p:spPr>
            <a:xfrm flipH="1">
              <a:off x="10405630" y="337579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endCxn id="26" idx="0"/>
            </p:cNvCxnSpPr>
            <p:nvPr/>
          </p:nvCxnSpPr>
          <p:spPr>
            <a:xfrm>
              <a:off x="1913278" y="3375794"/>
              <a:ext cx="8492352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225630" y="4078070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flipH="1">
              <a:off x="3735314" y="248422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531302" y="2574230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/>
            <p:nvPr/>
          </p:nvCxnSpPr>
          <p:spPr>
            <a:xfrm flipH="1" flipV="1">
              <a:off x="1913278" y="2574231"/>
              <a:ext cx="1800000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3939827" y="1673509"/>
            <a:ext cx="71726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60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 구현</a:t>
            </a:r>
            <a:endParaRPr lang="en-US" altLang="ko-KR" sz="6000" kern="0" dirty="0" smtClean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  <a:p>
            <a:pPr lvl="0" latinLnBrk="0">
              <a:defRPr/>
            </a:pPr>
            <a:r>
              <a:rPr lang="ko-KR" altLang="en-US" sz="60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           포트폴리오</a:t>
            </a:r>
            <a:endParaRPr lang="ko-KR" altLang="en-US" sz="60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인터페이스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28286" y="1645920"/>
            <a:ext cx="22234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929292"/>
                </a:solidFill>
                <a:latin typeface="DX영화자막 M" pitchFamily="18" charset="-127"/>
                <a:ea typeface="DX영화자막 M" pitchFamily="18" charset="-127"/>
              </a:rPr>
              <a:t>구현 </a:t>
            </a:r>
            <a:r>
              <a:rPr lang="ko-KR" altLang="en-US" dirty="0" smtClean="0">
                <a:solidFill>
                  <a:srgbClr val="929292"/>
                </a:solidFill>
                <a:latin typeface="DX영화자막 M" pitchFamily="18" charset="-127"/>
                <a:ea typeface="DX영화자막 M" pitchFamily="18" charset="-127"/>
              </a:rPr>
              <a:t>환경</a:t>
            </a:r>
            <a:r>
              <a:rPr lang="en-US" altLang="ko-KR" dirty="0" smtClean="0">
                <a:solidFill>
                  <a:srgbClr val="929292"/>
                </a:solidFill>
                <a:latin typeface="DX영화자막 M" pitchFamily="18" charset="-127"/>
                <a:ea typeface="DX영화자막 M" pitchFamily="18" charset="-127"/>
              </a:rPr>
              <a:t>:  </a:t>
            </a:r>
            <a:r>
              <a:rPr lang="en-US" altLang="ko-KR" sz="2000" b="1" dirty="0" smtClean="0">
                <a:solidFill>
                  <a:srgbClr val="929292"/>
                </a:solidFill>
                <a:latin typeface="DX영화자막 M" pitchFamily="18" charset="-127"/>
                <a:ea typeface="DX영화자막 M" pitchFamily="18" charset="-127"/>
              </a:rPr>
              <a:t>DB </a:t>
            </a:r>
            <a:r>
              <a:rPr lang="ko-KR" altLang="en-US" sz="2000" b="1" dirty="0" smtClean="0">
                <a:solidFill>
                  <a:srgbClr val="929292"/>
                </a:solidFill>
                <a:latin typeface="DX영화자막 M" pitchFamily="18" charset="-127"/>
                <a:ea typeface="DX영화자막 M" pitchFamily="18" charset="-127"/>
              </a:rPr>
              <a:t>연동</a:t>
            </a:r>
            <a:endParaRPr lang="ko-KR" altLang="en-US" sz="2000" b="1" dirty="0" smtClean="0">
              <a:solidFill>
                <a:srgbClr val="929292"/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ko-KR" altLang="en-US" dirty="0"/>
          </a:p>
        </p:txBody>
      </p:sp>
      <p:pic>
        <p:nvPicPr>
          <p:cNvPr id="1026" name="Picture 2" descr="C:\Users\it\Desktop\이미지 4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5157" y="2100943"/>
            <a:ext cx="4958443" cy="3363686"/>
          </a:xfrm>
          <a:prstGeom prst="rect">
            <a:avLst/>
          </a:prstGeom>
          <a:noFill/>
        </p:spPr>
      </p:pic>
      <p:pic>
        <p:nvPicPr>
          <p:cNvPr id="1027" name="Picture 3" descr="C:\Users\it\Desktop\이미지 4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6574" y="3418115"/>
            <a:ext cx="2449511" cy="2013856"/>
          </a:xfrm>
          <a:prstGeom prst="rect">
            <a:avLst/>
          </a:prstGeom>
          <a:noFill/>
        </p:spPr>
      </p:pic>
      <p:pic>
        <p:nvPicPr>
          <p:cNvPr id="1028" name="Picture 4" descr="C:\Users\it\Desktop\이미지 4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7143" y="2097767"/>
            <a:ext cx="5159828" cy="1276804"/>
          </a:xfrm>
          <a:prstGeom prst="rect">
            <a:avLst/>
          </a:prstGeom>
          <a:noFill/>
        </p:spPr>
      </p:pic>
      <p:pic>
        <p:nvPicPr>
          <p:cNvPr id="1029" name="Picture 5" descr="C:\Users\it\Desktop\이미지 4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08916" y="3419700"/>
            <a:ext cx="2623456" cy="2034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2050" name="Picture 2" descr="C:\Users\it\Desktop\회원가입화면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544" y="2506599"/>
            <a:ext cx="3950207" cy="3333369"/>
          </a:xfrm>
          <a:prstGeom prst="rect">
            <a:avLst/>
          </a:prstGeom>
          <a:noFill/>
        </p:spPr>
      </p:pic>
      <p:pic>
        <p:nvPicPr>
          <p:cNvPr id="23" name="그림 22" descr="로그인안함화면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9" y="1581526"/>
            <a:ext cx="1706372" cy="1093724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25" name="직선 화살표 연결선 24"/>
          <p:cNvCxnSpPr/>
          <p:nvPr/>
        </p:nvCxnSpPr>
        <p:spPr>
          <a:xfrm rot="16200000" flipH="1">
            <a:off x="2517648" y="2286000"/>
            <a:ext cx="633984" cy="548640"/>
          </a:xfrm>
          <a:prstGeom prst="straightConnector1">
            <a:avLst/>
          </a:prstGeom>
          <a:ln w="508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it\Desktop\회원가입문구창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1584" y="1631061"/>
            <a:ext cx="3047999" cy="109994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052" name="Picture 4" descr="C:\Users\it\Desktop\아이디중복체크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1080" y="2877312"/>
            <a:ext cx="2733992" cy="188976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053" name="Picture 5" descr="C:\Users\it\Desktop\패스워드일치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96256" y="4925569"/>
            <a:ext cx="3060192" cy="98755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8272710" y="1650125"/>
            <a:ext cx="3088990" cy="4099034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394629" y="1744726"/>
            <a:ext cx="2798905" cy="407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Join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클릭 시 회원가입 화면으로 이동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ID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입력하지 않을 시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문구창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출력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아이디 중복 체크 기능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Passwd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와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Retype </a:t>
            </a:r>
            <a:r>
              <a:rPr lang="en-US" altLang="ko-KR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Passwd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가 일치하거나 일치하지 않을 때 문구 출력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취소 버튼 누르면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메인으로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이동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8808720" y="2011680"/>
            <a:ext cx="2316480" cy="3169920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20" name="그림 19" descr="로그인안함화면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27" y="1496182"/>
            <a:ext cx="1706372" cy="1093724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027" name="Picture 3" descr="C:\Users\it\Desktop\로그인화면확대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6561" y="2668508"/>
            <a:ext cx="4274886" cy="3082052"/>
          </a:xfrm>
          <a:prstGeom prst="rect">
            <a:avLst/>
          </a:prstGeom>
          <a:noFill/>
        </p:spPr>
      </p:pic>
      <p:pic>
        <p:nvPicPr>
          <p:cNvPr id="1028" name="Picture 4" descr="C:\Users\it\Desktop\존재하지않는아이디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0881" y="1568450"/>
            <a:ext cx="2651760" cy="123571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029" name="Picture 5" descr="C:\Users\it\Desktop\비밀번호가일치하지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75960" y="2959100"/>
            <a:ext cx="2656840" cy="12877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</p:pic>
      <p:cxnSp>
        <p:nvCxnSpPr>
          <p:cNvPr id="33" name="직선 화살표 연결선 32"/>
          <p:cNvCxnSpPr/>
          <p:nvPr/>
        </p:nvCxnSpPr>
        <p:spPr>
          <a:xfrm rot="16200000" flipH="1">
            <a:off x="1920240" y="2346960"/>
            <a:ext cx="751840" cy="447040"/>
          </a:xfrm>
          <a:prstGeom prst="straightConnector1">
            <a:avLst/>
          </a:prstGeom>
          <a:ln w="508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:\Users\it\Desktop\로그인완료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1040" y="4396422"/>
            <a:ext cx="2661920" cy="13134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8930640" y="2235200"/>
            <a:ext cx="2123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Login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클릭 시 로그   인 화면으로 이동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ID, PASSWD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일치하지 않을 시 메시지 출력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로그인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성공시에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아이디와 환영 문구 출력 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rot="5400000">
            <a:off x="2801006" y="5134305"/>
            <a:ext cx="840830" cy="704194"/>
          </a:xfrm>
          <a:prstGeom prst="straightConnector1">
            <a:avLst/>
          </a:prstGeom>
          <a:ln w="508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28181" y="5854261"/>
            <a:ext cx="1324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로그인 유지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17" name="Picture 6" descr="C:\Users\it\Desktop\로그인완료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614" y="1779347"/>
            <a:ext cx="1804232" cy="89028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28" name="직선 화살표 연결선 27"/>
          <p:cNvCxnSpPr/>
          <p:nvPr/>
        </p:nvCxnSpPr>
        <p:spPr>
          <a:xfrm>
            <a:off x="2921879" y="2406871"/>
            <a:ext cx="567555" cy="231226"/>
          </a:xfrm>
          <a:prstGeom prst="straightConnector1">
            <a:avLst/>
          </a:prstGeom>
          <a:ln w="508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it\Desktop\정보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9862" y="2039008"/>
            <a:ext cx="3654317" cy="379423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8083520" y="2337488"/>
            <a:ext cx="2731639" cy="2781038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194929" y="2343794"/>
            <a:ext cx="2620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Logout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클릭 시 다시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Login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화면으로 이동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Info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클릭 시 내 정보 화면으로 이동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Modify -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내 정보 수정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Delete –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탈퇴하기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화면으로 이동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4098" name="Picture 2" descr="C:\Users\it\Desktop\내정보수정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8955" y="1734206"/>
            <a:ext cx="3009570" cy="306902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099" name="Picture 3" descr="C:\Users\it\Desktop\삭제화면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1666" y="1732672"/>
            <a:ext cx="2758638" cy="16936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100" name="Picture 4" descr="C:\Users\it\Desktop\이미지 2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6593" y="3568810"/>
            <a:ext cx="2743199" cy="94012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101" name="Picture 5" descr="C:\Users\it\Desktop\이미지 2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1848" y="4620226"/>
            <a:ext cx="2758966" cy="950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8071939" y="2228188"/>
            <a:ext cx="3048005" cy="2575040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194928" y="2343794"/>
            <a:ext cx="2903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비밀번호 입력 시 수정 완료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비밀번호 입력 시 회원 탈퇴 완료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 탈퇴 전 쿠션 문구 출력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 삭제 완료 문구 출력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관리자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5122" name="Picture 2" descr="C:\Users\it\Desktop\관리자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544" y="1704591"/>
            <a:ext cx="2278171" cy="99656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123" name="Picture 3" descr="C:\Users\it\Desktop\관리자 리스트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9433" y="2375338"/>
            <a:ext cx="4593022" cy="3457903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3144695" y="2541400"/>
            <a:ext cx="565457" cy="433028"/>
          </a:xfrm>
          <a:prstGeom prst="straightConnector1">
            <a:avLst/>
          </a:prstGeom>
          <a:ln w="508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313677" y="2364817"/>
            <a:ext cx="3195151" cy="2785252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436666" y="2480423"/>
            <a:ext cx="29039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관리자로 로그인시 관리자 환영 문구 출력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List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클릭 시 회원 목록 관리 화면으로 이동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Modify-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 수정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Delete-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 탈퇴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화면으로 이동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관리자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6146" name="Picture 2" descr="C:\Users\it\Desktop\이미지 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943" y="1811886"/>
            <a:ext cx="3497098" cy="311746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147" name="Picture 3" descr="C:\Users\it\Desktop\이미지 2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2310" y="1828800"/>
            <a:ext cx="2337785" cy="215462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148" name="Picture 4" descr="C:\Users\it\Desktop\이미지 2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308" y="4220670"/>
            <a:ext cx="2386340" cy="101348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7966835" y="2753680"/>
            <a:ext cx="2890349" cy="1555541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089823" y="2869286"/>
            <a:ext cx="2903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 수정 버튼으로 회원 수정화면 이동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수정 완료 후 문구 출력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관리자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7170" name="Picture 2" descr="C:\Users\it\Desktop\이미지 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8482" y="1744663"/>
            <a:ext cx="4014951" cy="395194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7171" name="Picture 3" descr="C:\Users\it\Desktop\이미지 2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8587" y="3324225"/>
            <a:ext cx="3199689" cy="136338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0" name="Picture 4" descr="C:\Users\it\Desktop\이미지 2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3130" y="1750520"/>
            <a:ext cx="3184636" cy="130799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8586947" y="1975913"/>
            <a:ext cx="2648612" cy="1986485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688914" y="2196624"/>
            <a:ext cx="2599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체크한 회원 탈퇴시키기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탈퇴 쿠션 문구 출력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탈퇴 완료 문구 출력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게시판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8194" name="Picture 2" descr="C:\Users\it\Desktop\이미지 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69" y="1917755"/>
            <a:ext cx="4876800" cy="3820893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8195" name="Picture 3" descr="C:\Users\it\Desktop\이미지 3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3420" y="5005169"/>
            <a:ext cx="2405062" cy="73347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8586947" y="1975913"/>
            <a:ext cx="3094307" cy="2533025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688914" y="2028464"/>
            <a:ext cx="2946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회원전용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Q&amp;A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게시판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글내용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,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작성자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,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글제목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으로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검색 기능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화면에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게시글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10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개씩 출력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이전 다음 버튼으로 이동 가능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8196" name="Picture 4" descr="C:\Users\it\Desktop\이미지 3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1796" y="4088360"/>
            <a:ext cx="1755556" cy="79895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게시판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9218" name="Picture 2" descr="C:\Users\it\Desktop\이미지 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900" y="1723697"/>
            <a:ext cx="4787900" cy="424617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8799175" y="1681199"/>
            <a:ext cx="3037495" cy="3027031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890632" y="1733750"/>
            <a:ext cx="27568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파일 첨부 가능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빈칸이 있을 시 글쓰기 불가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회원전용으로 회원이 아니면 문구 출력 후 로그인 페이지로 이동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목록보기로 이동 시 게시판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화면으로 이동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9219" name="Picture 3" descr="C:\Users\it\Desktop\이미지 3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4299" y="1592575"/>
            <a:ext cx="3047999" cy="122177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9220" name="Picture 4" descr="C:\Users\it\Desktop\이미지 4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9168" y="2965939"/>
            <a:ext cx="2965939" cy="80889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9221" name="Picture 5" descr="C:\Users\it\Desktop\이미지 4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1746" y="3858237"/>
            <a:ext cx="2941638" cy="748933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9222" name="Picture 6" descr="C:\Users\it\Desktop\이미지 4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69170" y="4721224"/>
            <a:ext cx="2942492" cy="81206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CONTENTS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217423" y="6070028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36920" cy="5657935"/>
            <a:chOff x="799020" y="667419"/>
            <a:chExt cx="10736920" cy="565793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390587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53964" y="544795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endCxn id="26" idx="0"/>
            </p:cNvCxnSpPr>
            <p:nvPr/>
          </p:nvCxnSpPr>
          <p:spPr>
            <a:xfrm>
              <a:off x="1180997" y="5444467"/>
              <a:ext cx="9972967" cy="348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73963" y="614535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2455340" y="2015823"/>
          <a:ext cx="8225359" cy="302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860"/>
                <a:gridCol w="6413499"/>
              </a:tblGrid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01</a:t>
                      </a:r>
                      <a:endParaRPr lang="ko-KR" altLang="en-US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</a:t>
                      </a:r>
                      <a:r>
                        <a:rPr lang="ko-KR" altLang="en-US" sz="2000" b="0" baseline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</a:t>
                      </a:r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개요</a:t>
                      </a:r>
                      <a:endParaRPr lang="ko-KR" altLang="en-US" sz="2000" b="0" dirty="0">
                        <a:solidFill>
                          <a:srgbClr val="00B0F0"/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02</a:t>
                      </a:r>
                      <a:endParaRPr lang="ko-KR" altLang="en-US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사용 기술</a:t>
                      </a:r>
                      <a:endParaRPr lang="ko-KR" altLang="en-US" sz="2000" b="0" dirty="0">
                        <a:solidFill>
                          <a:srgbClr val="00B0F0"/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03</a:t>
                      </a:r>
                      <a:endParaRPr lang="ko-KR" altLang="en-US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ER</a:t>
                      </a:r>
                      <a:r>
                        <a:rPr lang="en-US" altLang="ko-KR" sz="2000" b="0" baseline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Diagram</a:t>
                      </a:r>
                      <a:endParaRPr lang="ko-KR" altLang="en-US" sz="2000" b="0" dirty="0">
                        <a:solidFill>
                          <a:srgbClr val="00B0F0"/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04</a:t>
                      </a:r>
                      <a:endParaRPr lang="ko-KR" altLang="en-US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구현</a:t>
                      </a:r>
                      <a:r>
                        <a:rPr lang="en-US" altLang="ko-KR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</a:t>
                      </a:r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기술</a:t>
                      </a:r>
                      <a:endParaRPr lang="ko-KR" altLang="en-US" sz="2000" b="0" dirty="0">
                        <a:solidFill>
                          <a:srgbClr val="00B0F0"/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05</a:t>
                      </a:r>
                      <a:endParaRPr lang="ko-KR" altLang="en-US" sz="20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 smtClean="0">
                          <a:solidFill>
                            <a:srgbClr val="00B0F0"/>
                          </a:solidFill>
                          <a:latin typeface="DX영화자막 M" pitchFamily="18" charset="-127"/>
                          <a:ea typeface="DX영화자막 M" pitchFamily="18" charset="-127"/>
                        </a:rPr>
                        <a:t> 개선 방안</a:t>
                      </a:r>
                      <a:endParaRPr lang="ko-KR" altLang="en-US" sz="2000" b="0" dirty="0">
                        <a:solidFill>
                          <a:srgbClr val="00B0F0"/>
                        </a:solidFill>
                        <a:latin typeface="DX영화자막 M" pitchFamily="18" charset="-127"/>
                        <a:ea typeface="DX영화자막 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게시판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10242" name="Picture 2" descr="C:\Users\it\Desktop\이미지 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0543" y="1676401"/>
            <a:ext cx="5426442" cy="424375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7380682" y="2607320"/>
            <a:ext cx="3037495" cy="1999847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42477" y="2624702"/>
            <a:ext cx="2756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글수정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버튼으로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글수정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화면으로 이동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답글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버튼으로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답글쓰기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화면으로 이동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구현 기술</a:t>
            </a: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: </a:t>
            </a:r>
            <a:r>
              <a:rPr lang="ko-KR" altLang="en-US" sz="4400" b="1" kern="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게시판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11267" name="Picture 3" descr="C:\Users\it\Desktop\이미지 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2696" y="1711569"/>
            <a:ext cx="4387728" cy="429064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1268" name="Picture 4" descr="C:\Users\it\Desktop\이미지 3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22335" y="1724392"/>
            <a:ext cx="3400181" cy="180425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7040706" y="3756185"/>
            <a:ext cx="3076302" cy="1624707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202501" y="3773566"/>
            <a:ext cx="2983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첨부파일 추가하여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글수정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가능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비밀번호 입력 시 글 삭제 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가능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366053" y="2306595"/>
            <a:ext cx="3599936" cy="1993556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61159" y="2898338"/>
            <a:ext cx="3610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05. </a:t>
            </a:r>
            <a:r>
              <a:rPr lang="ko-KR" altLang="en-US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개선 방안</a:t>
            </a:r>
            <a:endParaRPr lang="ko-KR" altLang="en-US" sz="4800" b="1" kern="0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725811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05.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개선 방안</a:t>
            </a:r>
            <a:endParaRPr lang="ko-KR" altLang="en-US" sz="4400" b="1" kern="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560325"/>
            <a:ext cx="10893442" cy="5708667"/>
            <a:chOff x="799020" y="667419"/>
            <a:chExt cx="10893442" cy="5708667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 rot="16200000" flipH="1">
              <a:off x="6162997" y="-3439922"/>
              <a:ext cx="8964" cy="997296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4817532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310486" y="5588000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53302" y="6359610"/>
              <a:ext cx="10157249" cy="1647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1196389" y="5494552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810559" y="6284216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61621" y="2185292"/>
            <a:ext cx="3510057" cy="3148708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88247" y="2237842"/>
            <a:ext cx="4579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파일 업로드 추가 마무리 작업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en-US" altLang="ko-KR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MVC2 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모델로 바꿔보기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함수 추가 작업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관리자 게시물 관리 및 기능 추가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에러 처리 페이지 보완</a:t>
            </a:r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endParaRPr lang="en-US" altLang="ko-KR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431957" y="2306595"/>
            <a:ext cx="3253946" cy="1993556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80153" y="2898338"/>
            <a:ext cx="22701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01. </a:t>
            </a:r>
            <a:r>
              <a:rPr lang="ko-KR" altLang="en-US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개요</a:t>
            </a:r>
            <a:endParaRPr lang="ko-KR" altLang="en-US" sz="4800" b="1" kern="0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01.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개요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36920" cy="5657935"/>
            <a:chOff x="799020" y="667419"/>
            <a:chExt cx="10736920" cy="565793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390587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53964" y="544795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180997" y="5444467"/>
              <a:ext cx="9972967" cy="348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73963" y="614535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6807200" y="1689100"/>
            <a:ext cx="37592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영화</a:t>
            </a:r>
            <a:r>
              <a:rPr lang="en-US" altLang="ko-KR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, </a:t>
            </a:r>
            <a:r>
              <a:rPr lang="ko-KR" altLang="en-US" sz="1700" dirty="0" err="1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비디오물</a:t>
            </a:r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 및 방송프로그램을  제작하는 기업 </a:t>
            </a:r>
            <a:r>
              <a:rPr lang="en-US" altLang="ko-KR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‘</a:t>
            </a:r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프로파간다</a:t>
            </a:r>
            <a:r>
              <a:rPr lang="en-US" altLang="ko-KR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’</a:t>
            </a:r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의 </a:t>
            </a:r>
            <a:endParaRPr lang="en-US" altLang="ko-KR" sz="1700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  <a:p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홈페이지를 모티브로 한 사이트  </a:t>
            </a:r>
            <a:endParaRPr lang="ko-KR" altLang="en-US" sz="170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28" name="그림 27" descr="프로파간다메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651000"/>
            <a:ext cx="4343400" cy="3683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217423" y="6070028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9900" y="3911600"/>
            <a:ext cx="3759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개발 기간</a:t>
            </a:r>
            <a:r>
              <a:rPr lang="en-US" altLang="ko-KR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: 1</a:t>
            </a:r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달</a:t>
            </a:r>
            <a:endParaRPr lang="en-US" altLang="ko-KR" sz="1700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07200" y="4394200"/>
            <a:ext cx="3759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개발 인원</a:t>
            </a:r>
            <a:r>
              <a:rPr lang="en-US" altLang="ko-KR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: 1</a:t>
            </a:r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명</a:t>
            </a:r>
            <a:endParaRPr lang="en-US" altLang="ko-KR" sz="1700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19900" y="2755900"/>
            <a:ext cx="3759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회원전용 </a:t>
            </a:r>
            <a:r>
              <a:rPr lang="en-US" altLang="ko-KR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Q&amp;A </a:t>
            </a:r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게시판</a:t>
            </a:r>
            <a:endParaRPr lang="en-US" altLang="ko-KR" sz="1700" dirty="0" smtClean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07200" y="3035300"/>
            <a:ext cx="30988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관리자 전용 화면과 회원관리</a:t>
            </a:r>
            <a:endParaRPr lang="ko-KR" altLang="en-US" sz="1700" dirty="0"/>
          </a:p>
        </p:txBody>
      </p:sp>
      <p:sp>
        <p:nvSpPr>
          <p:cNvPr id="35" name="TextBox 34"/>
          <p:cNvSpPr txBox="1"/>
          <p:nvPr/>
        </p:nvSpPr>
        <p:spPr>
          <a:xfrm>
            <a:off x="6819900" y="3352800"/>
            <a:ext cx="44831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회원의 로그인과 회원가입 및 정보 수정과 삭제</a:t>
            </a:r>
            <a:endParaRPr lang="ko-KR" altLang="en-US" sz="1700" dirty="0">
              <a:solidFill>
                <a:schemeClr val="accent5">
                  <a:lumMod val="50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7200" y="4876800"/>
            <a:ext cx="3759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시스템 방식</a:t>
            </a:r>
            <a:r>
              <a:rPr lang="en-US" altLang="ko-KR" sz="1700" dirty="0" smtClean="0">
                <a:solidFill>
                  <a:schemeClr val="accent5">
                    <a:lumMod val="50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: MVC1</a:t>
            </a:r>
          </a:p>
        </p:txBody>
      </p:sp>
      <p:sp>
        <p:nvSpPr>
          <p:cNvPr id="39" name="타원 38"/>
          <p:cNvSpPr/>
          <p:nvPr/>
        </p:nvSpPr>
        <p:spPr>
          <a:xfrm>
            <a:off x="6197600" y="2082800"/>
            <a:ext cx="127000" cy="127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197600" y="3187700"/>
            <a:ext cx="127000" cy="127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223000" y="4064000"/>
            <a:ext cx="127000" cy="127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223000" y="4533900"/>
            <a:ext cx="127000" cy="127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223000" y="4991100"/>
            <a:ext cx="127000" cy="127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24600" y="2120900"/>
            <a:ext cx="558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324600" y="3225800"/>
            <a:ext cx="558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350000" y="4102100"/>
            <a:ext cx="558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350000" y="5029200"/>
            <a:ext cx="558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350000" y="4572000"/>
            <a:ext cx="558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316625" y="2306595"/>
            <a:ext cx="3525794" cy="1993556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77635" y="2898338"/>
            <a:ext cx="33698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02. </a:t>
            </a:r>
            <a:r>
              <a:rPr lang="ko-KR" altLang="en-US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사용기술</a:t>
            </a:r>
            <a:endParaRPr lang="ko-KR" altLang="en-US" sz="4800" b="1" kern="0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02. </a:t>
            </a:r>
            <a:r>
              <a:rPr lang="ko-KR" altLang="en-US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사용 기술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36920" cy="5657935"/>
            <a:chOff x="799020" y="667419"/>
            <a:chExt cx="10736920" cy="565793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390587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53964" y="544795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endCxn id="26" idx="0"/>
            </p:cNvCxnSpPr>
            <p:nvPr/>
          </p:nvCxnSpPr>
          <p:spPr>
            <a:xfrm>
              <a:off x="1180997" y="5444467"/>
              <a:ext cx="9972967" cy="348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73963" y="614535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C13555F6-68A3-4881-9817-48284763B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15" y="1836966"/>
            <a:ext cx="2155925" cy="14015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767ECFE8-2812-42B8-BE38-A0542E086F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41" y="2608431"/>
            <a:ext cx="1828800" cy="98566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217423" y="6070028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117058B8-79D7-47B2-AA08-A4D654548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40" y="3532451"/>
            <a:ext cx="2273300" cy="134434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40" y="2616200"/>
            <a:ext cx="1854199" cy="9633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95342" y="2306595"/>
            <a:ext cx="4275439" cy="1993556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41021" y="2898338"/>
            <a:ext cx="4350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03. ER Diagram</a:t>
            </a:r>
            <a:endParaRPr lang="ko-KR" altLang="en-US" sz="4800" b="1" kern="0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832905"/>
            <a:ext cx="758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400" b="1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03. ER Diagram</a:t>
            </a:r>
            <a:endParaRPr lang="ko-KR" altLang="en-US" sz="4400" b="1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020" y="667419"/>
            <a:ext cx="10736920" cy="5657935"/>
            <a:chOff x="799020" y="667419"/>
            <a:chExt cx="10736920" cy="5657935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757418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757419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542080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542080"/>
              <a:ext cx="381976" cy="390587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/>
            <p:cNvSpPr/>
            <p:nvPr/>
          </p:nvSpPr>
          <p:spPr>
            <a:xfrm flipH="1">
              <a:off x="11153964" y="544795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endCxn id="26" idx="0"/>
            </p:cNvCxnSpPr>
            <p:nvPr/>
          </p:nvCxnSpPr>
          <p:spPr>
            <a:xfrm>
              <a:off x="1180997" y="5444467"/>
              <a:ext cx="9972967" cy="3487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973963" y="6145354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0496322" y="1056671"/>
              <a:ext cx="263387" cy="221431"/>
              <a:chOff x="6384" y="671"/>
              <a:chExt cx="226" cy="190"/>
            </a:xfrm>
          </p:grpSpPr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6596" y="671"/>
                <a:ext cx="14" cy="14"/>
              </a:xfrm>
              <a:custGeom>
                <a:avLst/>
                <a:gdLst>
                  <a:gd name="T0" fmla="*/ 57 w 57"/>
                  <a:gd name="T1" fmla="*/ 28 h 57"/>
                  <a:gd name="T2" fmla="*/ 55 w 57"/>
                  <a:gd name="T3" fmla="*/ 40 h 57"/>
                  <a:gd name="T4" fmla="*/ 40 w 57"/>
                  <a:gd name="T5" fmla="*/ 54 h 57"/>
                  <a:gd name="T6" fmla="*/ 29 w 57"/>
                  <a:gd name="T7" fmla="*/ 57 h 57"/>
                  <a:gd name="T8" fmla="*/ 17 w 57"/>
                  <a:gd name="T9" fmla="*/ 54 h 57"/>
                  <a:gd name="T10" fmla="*/ 3 w 57"/>
                  <a:gd name="T11" fmla="*/ 40 h 57"/>
                  <a:gd name="T12" fmla="*/ 0 w 57"/>
                  <a:gd name="T13" fmla="*/ 28 h 57"/>
                  <a:gd name="T14" fmla="*/ 3 w 57"/>
                  <a:gd name="T15" fmla="*/ 17 h 57"/>
                  <a:gd name="T16" fmla="*/ 17 w 57"/>
                  <a:gd name="T17" fmla="*/ 2 h 57"/>
                  <a:gd name="T18" fmla="*/ 29 w 57"/>
                  <a:gd name="T19" fmla="*/ 0 h 57"/>
                  <a:gd name="T20" fmla="*/ 40 w 57"/>
                  <a:gd name="T21" fmla="*/ 2 h 57"/>
                  <a:gd name="T22" fmla="*/ 55 w 57"/>
                  <a:gd name="T23" fmla="*/ 17 h 57"/>
                  <a:gd name="T24" fmla="*/ 57 w 57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9217423" y="6070028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ko-KR" altLang="en-US" sz="1600" kern="0" dirty="0" smtClean="0">
                <a:solidFill>
                  <a:srgbClr val="00B0F0"/>
                </a:solidFill>
                <a:latin typeface="DX영화자막 M" pitchFamily="18" charset="-127"/>
                <a:ea typeface="DX영화자막 M" pitchFamily="18" charset="-127"/>
              </a:rPr>
              <a:t>서버프로그램구현</a:t>
            </a:r>
            <a:endParaRPr lang="ko-KR" altLang="en-US" sz="1600" kern="0" dirty="0">
              <a:solidFill>
                <a:srgbClr val="00B0F0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  <p:pic>
        <p:nvPicPr>
          <p:cNvPr id="20" name="그림 19" descr="E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39900"/>
            <a:ext cx="9893300" cy="3416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25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374291" y="2306595"/>
            <a:ext cx="3468138" cy="1993556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61159" y="2898338"/>
            <a:ext cx="35397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04. </a:t>
            </a:r>
            <a:r>
              <a:rPr lang="ko-KR" altLang="en-US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구현</a:t>
            </a:r>
            <a:r>
              <a:rPr lang="en-US" altLang="ko-KR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 </a:t>
            </a:r>
            <a:r>
              <a:rPr lang="ko-KR" altLang="en-US" sz="4800" b="1" kern="0" dirty="0" smtClean="0">
                <a:solidFill>
                  <a:schemeClr val="bg1"/>
                </a:solidFill>
                <a:latin typeface="DX영화자막 M" pitchFamily="18" charset="-127"/>
                <a:ea typeface="DX영화자막 M" pitchFamily="18" charset="-127"/>
              </a:rPr>
              <a:t>기술</a:t>
            </a:r>
            <a:endParaRPr lang="ko-KR" altLang="en-US" sz="4800" b="1" kern="0" dirty="0">
              <a:solidFill>
                <a:schemeClr val="bg1"/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427</Words>
  <Application>Microsoft Office PowerPoint</Application>
  <PresentationFormat>사용자 지정</PresentationFormat>
  <Paragraphs>139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굴림</vt:lpstr>
      <vt:lpstr>Arial</vt:lpstr>
      <vt:lpstr>DX영화자막 M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it</cp:lastModifiedBy>
  <cp:revision>85</cp:revision>
  <dcterms:created xsi:type="dcterms:W3CDTF">2020-05-07T03:52:24Z</dcterms:created>
  <dcterms:modified xsi:type="dcterms:W3CDTF">2020-06-30T11:06:29Z</dcterms:modified>
</cp:coreProperties>
</file>